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00" autoAdjust="0"/>
  </p:normalViewPr>
  <p:slideViewPr>
    <p:cSldViewPr>
      <p:cViewPr>
        <p:scale>
          <a:sx n="66" d="100"/>
          <a:sy n="66" d="100"/>
        </p:scale>
        <p:origin x="-128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5655BB3-D5F2-43E0-B630-C197D835EE5E}" type="datetimeFigureOut">
              <a:rPr lang="en-US" smtClean="0"/>
              <a:pPr/>
              <a:t>6/4/2009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FC55CC-9781-410F-901E-FAA162627FC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obertmunsch.com/playstory.cfm?bookid=32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dirty="0" smtClean="0"/>
              <a:t>The Elements of Fiction</a:t>
            </a:r>
            <a:endParaRPr lang="en-C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4000" dirty="0" smtClean="0"/>
              <a:t>Character</a:t>
            </a:r>
          </a:p>
          <a:p>
            <a:r>
              <a:rPr lang="en-CA" sz="4000" dirty="0" smtClean="0"/>
              <a:t>Plot</a:t>
            </a:r>
          </a:p>
          <a:p>
            <a:r>
              <a:rPr lang="en-CA" sz="4000" dirty="0" smtClean="0"/>
              <a:t>Setting</a:t>
            </a:r>
          </a:p>
          <a:p>
            <a:r>
              <a:rPr lang="en-CA" sz="4000" dirty="0" smtClean="0"/>
              <a:t>Point of View</a:t>
            </a:r>
          </a:p>
          <a:p>
            <a:r>
              <a:rPr lang="en-CA" sz="4000" dirty="0" smtClean="0"/>
              <a:t>Conflict</a:t>
            </a:r>
            <a:endParaRPr lang="en-CA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wner\Pictures\munsch\100_5205.JPG"/>
          <p:cNvPicPr>
            <a:picLocks noChangeAspect="1" noChangeArrowheads="1"/>
          </p:cNvPicPr>
          <p:nvPr/>
        </p:nvPicPr>
        <p:blipFill>
          <a:blip r:embed="rId2"/>
          <a:srcRect l="26135" t="7571" r="13735" b="8724"/>
          <a:stretch>
            <a:fillRect/>
          </a:stretch>
        </p:blipFill>
        <p:spPr bwMode="auto">
          <a:xfrm>
            <a:off x="1357289" y="0"/>
            <a:ext cx="65682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owner\Pictures\munsch\100_5206.JPG"/>
          <p:cNvPicPr>
            <a:picLocks noChangeAspect="1" noChangeArrowheads="1"/>
          </p:cNvPicPr>
          <p:nvPr/>
        </p:nvPicPr>
        <p:blipFill>
          <a:blip r:embed="rId2"/>
          <a:srcRect l="32325" t="9929" r="10198" b="11082"/>
          <a:stretch>
            <a:fillRect/>
          </a:stretch>
        </p:blipFill>
        <p:spPr bwMode="auto">
          <a:xfrm>
            <a:off x="1276302" y="0"/>
            <a:ext cx="66532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wner\Pictures\munsch\100_5207.JPG"/>
          <p:cNvPicPr>
            <a:picLocks noChangeAspect="1" noChangeArrowheads="1"/>
          </p:cNvPicPr>
          <p:nvPr/>
        </p:nvPicPr>
        <p:blipFill>
          <a:blip r:embed="rId2"/>
          <a:srcRect l="23482" t="6392" r="14620" b="11082"/>
          <a:stretch>
            <a:fillRect/>
          </a:stretch>
        </p:blipFill>
        <p:spPr bwMode="auto">
          <a:xfrm>
            <a:off x="1285852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wner\Pictures\munsch\100_5208.JPG"/>
          <p:cNvPicPr>
            <a:picLocks noChangeAspect="1" noChangeArrowheads="1"/>
          </p:cNvPicPr>
          <p:nvPr/>
        </p:nvPicPr>
        <p:blipFill>
          <a:blip r:embed="rId2"/>
          <a:srcRect l="8750" t="26135" r="8724" b="13735"/>
          <a:stretch>
            <a:fillRect/>
          </a:stretch>
        </p:blipFill>
        <p:spPr bwMode="auto">
          <a:xfrm rot="16200000">
            <a:off x="1187882" y="97971"/>
            <a:ext cx="6857999" cy="6662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owner\Pictures\munsch\100_5209.JPG"/>
          <p:cNvPicPr>
            <a:picLocks noChangeAspect="1" noChangeArrowheads="1"/>
          </p:cNvPicPr>
          <p:nvPr/>
        </p:nvPicPr>
        <p:blipFill>
          <a:blip r:embed="rId2"/>
          <a:srcRect l="6392" t="23482" r="4008" b="10198"/>
          <a:stretch>
            <a:fillRect/>
          </a:stretch>
        </p:blipFill>
        <p:spPr bwMode="auto">
          <a:xfrm rot="16200000">
            <a:off x="1169228" y="45186"/>
            <a:ext cx="6868500" cy="6778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owner\Pictures\munsch\100_5210.JPG"/>
          <p:cNvPicPr>
            <a:picLocks noChangeAspect="1" noChangeArrowheads="1"/>
          </p:cNvPicPr>
          <p:nvPr/>
        </p:nvPicPr>
        <p:blipFill>
          <a:blip r:embed="rId2"/>
          <a:srcRect l="7571" t="27019" r="5187" b="8430"/>
          <a:stretch>
            <a:fillRect/>
          </a:stretch>
        </p:blipFill>
        <p:spPr bwMode="auto">
          <a:xfrm rot="16200000">
            <a:off x="1106238" y="46417"/>
            <a:ext cx="6869767" cy="6776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owner\Pictures\munsch\100_5211.JPG"/>
          <p:cNvPicPr>
            <a:picLocks noChangeAspect="1" noChangeArrowheads="1"/>
          </p:cNvPicPr>
          <p:nvPr/>
        </p:nvPicPr>
        <p:blipFill>
          <a:blip r:embed="rId2"/>
          <a:srcRect l="18176" t="5213" r="12851" b="2829"/>
          <a:stretch>
            <a:fillRect/>
          </a:stretch>
        </p:blipFill>
        <p:spPr bwMode="auto">
          <a:xfrm>
            <a:off x="1142976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Each </a:t>
            </a:r>
            <a:r>
              <a:rPr lang="en-CA" dirty="0" smtClean="0"/>
              <a:t>Group </a:t>
            </a:r>
            <a:r>
              <a:rPr lang="en-CA" dirty="0" smtClean="0"/>
              <a:t>Makes </a:t>
            </a:r>
            <a:r>
              <a:rPr lang="en-CA" dirty="0" smtClean="0"/>
              <a:t>a </a:t>
            </a:r>
            <a:r>
              <a:rPr lang="en-CA" dirty="0" smtClean="0"/>
              <a:t>Poster </a:t>
            </a:r>
            <a:r>
              <a:rPr lang="en-CA" dirty="0" smtClean="0"/>
              <a:t>About </a:t>
            </a:r>
            <a:r>
              <a:rPr lang="en-CA" dirty="0" smtClean="0"/>
              <a:t>One </a:t>
            </a:r>
            <a:r>
              <a:rPr lang="en-CA" dirty="0" smtClean="0"/>
              <a:t>Element of Fiction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dirty="0" smtClean="0"/>
              <a:t>The handout should include:</a:t>
            </a:r>
          </a:p>
          <a:p>
            <a:pPr marL="651510" indent="-514350">
              <a:buFont typeface="+mj-lt"/>
              <a:buAutoNum type="arabicPeriod"/>
            </a:pPr>
            <a:r>
              <a:rPr lang="en-CA" dirty="0" smtClean="0"/>
              <a:t>A title: Character, Plot, Point of View, Setting, Conflict</a:t>
            </a:r>
          </a:p>
          <a:p>
            <a:pPr marL="651510" indent="-514350">
              <a:buFont typeface="+mj-lt"/>
              <a:buAutoNum type="arabicPeriod"/>
            </a:pPr>
            <a:r>
              <a:rPr lang="en-CA" dirty="0" smtClean="0"/>
              <a:t>A definition</a:t>
            </a:r>
          </a:p>
          <a:p>
            <a:pPr marL="651510" indent="-514350">
              <a:buFont typeface="+mj-lt"/>
              <a:buAutoNum type="arabicPeriod"/>
            </a:pPr>
            <a:r>
              <a:rPr lang="en-CA" dirty="0" smtClean="0"/>
              <a:t>Three sentences to explain the element </a:t>
            </a:r>
          </a:p>
          <a:p>
            <a:pPr marL="651510" indent="-514350">
              <a:buFont typeface="+mj-lt"/>
              <a:buAutoNum type="arabicPeriod"/>
            </a:pPr>
            <a:r>
              <a:rPr lang="en-CA" dirty="0" smtClean="0"/>
              <a:t>An example using the story “</a:t>
            </a:r>
            <a:r>
              <a:rPr lang="en-CA" dirty="0" err="1" smtClean="0"/>
              <a:t>Johnathan</a:t>
            </a:r>
            <a:r>
              <a:rPr lang="en-CA" dirty="0" smtClean="0"/>
              <a:t> Cleaned Up”</a:t>
            </a:r>
          </a:p>
          <a:p>
            <a:pPr marL="651510" indent="-514350">
              <a:buFont typeface="+mj-lt"/>
              <a:buAutoNum type="arabicPeriod"/>
            </a:pPr>
            <a:r>
              <a:rPr lang="en-CA" dirty="0" smtClean="0"/>
              <a:t>Draw a picture to show the element</a:t>
            </a:r>
            <a:endParaRPr lang="en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owner\Pictures\munsch\100_521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9061" t="6392" r="11082" b="5187"/>
          <a:stretch>
            <a:fillRect/>
          </a:stretch>
        </p:blipFill>
        <p:spPr bwMode="auto">
          <a:xfrm>
            <a:off x="1000100" y="0"/>
            <a:ext cx="72237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Pictures\munsch\100_51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956" t="10417" r="15670" b="7506"/>
          <a:stretch>
            <a:fillRect/>
          </a:stretch>
        </p:blipFill>
        <p:spPr bwMode="auto">
          <a:xfrm>
            <a:off x="1285851" y="-24"/>
            <a:ext cx="6715173" cy="6846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wner\Pictures\munsch\100_5200.JPG"/>
          <p:cNvPicPr>
            <a:picLocks noChangeAspect="1" noChangeArrowheads="1"/>
          </p:cNvPicPr>
          <p:nvPr/>
        </p:nvPicPr>
        <p:blipFill>
          <a:blip r:embed="rId2"/>
          <a:srcRect l="29672" t="12287" r="10198" b="5187"/>
          <a:stretch>
            <a:fillRect/>
          </a:stretch>
        </p:blipFill>
        <p:spPr bwMode="auto">
          <a:xfrm>
            <a:off x="1332821" y="1"/>
            <a:ext cx="6668203" cy="6864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wner\Pictures\munsch\100_5201.JPG"/>
          <p:cNvPicPr>
            <a:picLocks noChangeAspect="1" noChangeArrowheads="1"/>
          </p:cNvPicPr>
          <p:nvPr/>
        </p:nvPicPr>
        <p:blipFill>
          <a:blip r:embed="rId2"/>
          <a:srcRect l="27019" t="13466" r="14620" b="6366"/>
          <a:stretch>
            <a:fillRect/>
          </a:stretch>
        </p:blipFill>
        <p:spPr bwMode="auto">
          <a:xfrm>
            <a:off x="1285851" y="28118"/>
            <a:ext cx="6629003" cy="682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wner\Pictures\munsch\100_5202.JPG"/>
          <p:cNvPicPr>
            <a:picLocks noChangeAspect="1" noChangeArrowheads="1"/>
          </p:cNvPicPr>
          <p:nvPr/>
        </p:nvPicPr>
        <p:blipFill>
          <a:blip r:embed="rId2"/>
          <a:srcRect l="27903" t="12287" r="11967" b="4008"/>
          <a:stretch>
            <a:fillRect/>
          </a:stretch>
        </p:blipFill>
        <p:spPr bwMode="auto">
          <a:xfrm>
            <a:off x="1125872" y="6279"/>
            <a:ext cx="6589400" cy="6880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wner\Pictures\munsch\100_5203.JPG"/>
          <p:cNvPicPr>
            <a:picLocks noChangeAspect="1" noChangeArrowheads="1"/>
          </p:cNvPicPr>
          <p:nvPr/>
        </p:nvPicPr>
        <p:blipFill>
          <a:blip r:embed="rId2"/>
          <a:srcRect l="7558" t="21743" r="484" b="9805"/>
          <a:stretch>
            <a:fillRect/>
          </a:stretch>
        </p:blipFill>
        <p:spPr bwMode="auto">
          <a:xfrm rot="16200000">
            <a:off x="1331207" y="-26136"/>
            <a:ext cx="6910217" cy="6858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wner\Pictures\munsch\100_5204.JPG"/>
          <p:cNvPicPr>
            <a:picLocks noChangeAspect="1" noChangeArrowheads="1"/>
          </p:cNvPicPr>
          <p:nvPr/>
        </p:nvPicPr>
        <p:blipFill>
          <a:blip r:embed="rId2"/>
          <a:srcRect l="27903" t="5213" r="11967" b="9903"/>
          <a:stretch>
            <a:fillRect/>
          </a:stretch>
        </p:blipFill>
        <p:spPr bwMode="auto">
          <a:xfrm>
            <a:off x="1285852" y="50402"/>
            <a:ext cx="6429420" cy="6807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</TotalTime>
  <Words>65</Words>
  <Application>Microsoft Office PowerPoint</Application>
  <PresentationFormat>On-screen Show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The Elements of Fiction</vt:lpstr>
      <vt:lpstr>Each Group Makes a Poster About One Element of Fiction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5</cp:revision>
  <dcterms:created xsi:type="dcterms:W3CDTF">2009-03-03T21:40:43Z</dcterms:created>
  <dcterms:modified xsi:type="dcterms:W3CDTF">2009-06-04T15:54:59Z</dcterms:modified>
</cp:coreProperties>
</file>